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1"/>
  </p:sldMasterIdLst>
  <p:sldIdLst>
    <p:sldId id="257" r:id="rId2"/>
    <p:sldId id="258" r:id="rId3"/>
    <p:sldId id="259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26" autoAdjust="0"/>
    <p:restoredTop sz="94660"/>
  </p:normalViewPr>
  <p:slideViewPr>
    <p:cSldViewPr snapToGrid="0">
      <p:cViewPr varScale="1">
        <p:scale>
          <a:sx n="74" d="100"/>
          <a:sy n="74" d="100"/>
        </p:scale>
        <p:origin x="8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3480A56-4845-4E67-B391-0E6352949A23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677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0A56-4845-4E67-B391-0E6352949A23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863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0A56-4845-4E67-B391-0E6352949A23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370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0A56-4845-4E67-B391-0E6352949A23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356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0A56-4845-4E67-B391-0E6352949A23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097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0A56-4845-4E67-B391-0E6352949A23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156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0A56-4845-4E67-B391-0E6352949A23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793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0A56-4845-4E67-B391-0E6352949A23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128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0A56-4845-4E67-B391-0E6352949A23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466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0A56-4845-4E67-B391-0E6352949A23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389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0A56-4845-4E67-B391-0E6352949A23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3201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0A56-4845-4E67-B391-0E6352949A23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1008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0A56-4845-4E67-B391-0E6352949A23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272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0A56-4845-4E67-B391-0E6352949A23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7929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0A56-4845-4E67-B391-0E6352949A23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7107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3480A56-4845-4E67-B391-0E6352949A23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9379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3480A56-4845-4E67-B391-0E6352949A23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76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3480A56-4845-4E67-B391-0E6352949A23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874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ytimes.com/2014/12/06/your-" TargetMode="External"/><Relationship Id="rId2" Type="http://schemas.openxmlformats.org/officeDocument/2006/relationships/hyperlink" Target="http://googleweblight.com/i?u=http://www.corealestateattorneys.com/blo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googleweblight.com/i?u=http://wisconsincondolaw.com/impact-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SHORT-TERM RENTALS  AND LIMITATIONS.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Name</a:t>
            </a:r>
          </a:p>
          <a:p>
            <a:r>
              <a:rPr lang="en-US" dirty="0" smtClean="0"/>
              <a:t>Name of the professor</a:t>
            </a:r>
          </a:p>
          <a:p>
            <a:r>
              <a:rPr lang="en-US" dirty="0" smtClean="0"/>
              <a:t>Course</a:t>
            </a:r>
          </a:p>
          <a:p>
            <a:r>
              <a:rPr lang="en-US" dirty="0" smtClean="0"/>
              <a:t>Date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577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Tourism and projections for the future in condominiums (Airbnb).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7335" y="2605553"/>
            <a:ext cx="10553700" cy="3990975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Improve infrastructure</a:t>
            </a:r>
            <a:r>
              <a:rPr lang="en-US" sz="2400" dirty="0"/>
              <a:t> </a:t>
            </a:r>
            <a:r>
              <a:rPr lang="en-US" sz="2400" dirty="0" smtClean="0"/>
              <a:t>i.e. roads, public rails, and expressways around Mimi area in Florida.</a:t>
            </a:r>
          </a:p>
          <a:p>
            <a:r>
              <a:rPr lang="en-US" sz="2400" dirty="0" smtClean="0"/>
              <a:t>Predicts a good future economically for the state and </a:t>
            </a:r>
            <a:r>
              <a:rPr lang="en-US" sz="2400" smtClean="0"/>
              <a:t>Miami-Dade county.</a:t>
            </a:r>
            <a:endParaRPr lang="en-US" sz="2400" dirty="0" smtClean="0"/>
          </a:p>
          <a:p>
            <a:r>
              <a:rPr lang="en-US" sz="2400" dirty="0" smtClean="0"/>
              <a:t>Expands the tourism sector of the US.</a:t>
            </a:r>
          </a:p>
          <a:p>
            <a:r>
              <a:rPr lang="en-US" sz="2400" dirty="0" smtClean="0"/>
              <a:t>Big network of the public transport services.</a:t>
            </a:r>
          </a:p>
          <a:p>
            <a:r>
              <a:rPr lang="en-US" sz="2400" dirty="0" smtClean="0"/>
              <a:t>Empowers the tourism and transport sector of the US government.</a:t>
            </a:r>
          </a:p>
          <a:p>
            <a:r>
              <a:rPr lang="en-US" sz="2400" dirty="0"/>
              <a:t>The Miami beaches attract more investors invest using Airbnb.</a:t>
            </a:r>
          </a:p>
          <a:p>
            <a:r>
              <a:rPr lang="en-US" sz="2400" dirty="0"/>
              <a:t>Airbnb  expand very fast in Florida especially in Miami areas.</a:t>
            </a:r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46916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Limitations to short-term rentals. (HOAs)</a:t>
            </a:r>
            <a:br>
              <a:rPr lang="en-US" dirty="0" smtClean="0"/>
            </a:br>
            <a:r>
              <a:rPr lang="en-US" smtClean="0"/>
              <a:t>(What Airbnb </a:t>
            </a:r>
            <a:r>
              <a:rPr lang="en-US" dirty="0" smtClean="0"/>
              <a:t>has done).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SRTs limited if the HOA’s requirements not met.</a:t>
            </a:r>
          </a:p>
          <a:p>
            <a:r>
              <a:rPr lang="en-US" dirty="0" smtClean="0"/>
              <a:t>Airbnb has met some of the requirements of their Homeowners Association (HOAs).</a:t>
            </a:r>
          </a:p>
          <a:p>
            <a:r>
              <a:rPr lang="en-US" dirty="0" smtClean="0"/>
              <a:t>The Airbnb has offered liability coverage for its guests.</a:t>
            </a:r>
          </a:p>
          <a:p>
            <a:r>
              <a:rPr lang="en-US" dirty="0" smtClean="0"/>
              <a:t>Airbnb does not allow purchase of the retail primary insurance.</a:t>
            </a:r>
          </a:p>
          <a:p>
            <a:r>
              <a:rPr lang="en-US" dirty="0" smtClean="0"/>
              <a:t>Provides a peaceful environment for its tenants.</a:t>
            </a:r>
          </a:p>
          <a:p>
            <a:r>
              <a:rPr lang="en-US" dirty="0" smtClean="0"/>
              <a:t>Short-terms rentals  are not limited by the HOAs at all levels i.e. state, county and city level.</a:t>
            </a:r>
          </a:p>
          <a:p>
            <a:r>
              <a:rPr lang="en-US" dirty="0"/>
              <a:t>Partnership with the law makers to increase Florida’s revenue.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526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9525746" cy="3721100"/>
          </a:xfrm>
        </p:spPr>
        <p:txBody>
          <a:bodyPr>
            <a:normAutofit fontScale="92500"/>
          </a:bodyPr>
          <a:lstStyle/>
          <a:p>
            <a:r>
              <a:rPr lang="en-US" i="1" dirty="0"/>
              <a:t>HOAs and Issues with Short Term Rentals Like Airbnb</a:t>
            </a:r>
            <a:r>
              <a:rPr lang="en-US" dirty="0" smtClean="0"/>
              <a:t>. (April 6, 2018). Retrieved from  	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://googleweblight.com/i?u=http://</a:t>
            </a:r>
            <a:r>
              <a:rPr lang="en-US" dirty="0" smtClean="0">
                <a:hlinkClick r:id="rId2"/>
              </a:rPr>
              <a:t>www.corealestateattorneys.com/blog</a:t>
            </a:r>
            <a:r>
              <a:rPr lang="en-US" dirty="0" smtClean="0"/>
              <a:t>	/</a:t>
            </a:r>
            <a:r>
              <a:rPr lang="en-US" dirty="0"/>
              <a:t>hoas-and-issues-with-short-term-rentals-like-airbnb&amp;hl=en-KE. Accessed 6 Apr. </a:t>
            </a:r>
            <a:r>
              <a:rPr lang="en-US" dirty="0" smtClean="0"/>
              <a:t>	2018</a:t>
            </a:r>
            <a:r>
              <a:rPr lang="en-US" dirty="0"/>
              <a:t>.</a:t>
            </a:r>
          </a:p>
          <a:p>
            <a:r>
              <a:rPr lang="en-US" dirty="0" err="1"/>
              <a:t>Lieber</a:t>
            </a:r>
            <a:r>
              <a:rPr lang="en-US" dirty="0"/>
              <a:t>, </a:t>
            </a:r>
            <a:r>
              <a:rPr lang="en-US" dirty="0" smtClean="0"/>
              <a:t>R. (December 5, 2014). </a:t>
            </a:r>
            <a:r>
              <a:rPr lang="en-US" dirty="0"/>
              <a:t>A Liability Risk for Airbnb </a:t>
            </a:r>
            <a:r>
              <a:rPr lang="en-US" dirty="0" smtClean="0"/>
              <a:t>Hosts</a:t>
            </a:r>
            <a:r>
              <a:rPr lang="en-US" i="1" dirty="0" smtClean="0"/>
              <a:t>. </a:t>
            </a:r>
            <a:r>
              <a:rPr lang="en-US" i="1" dirty="0"/>
              <a:t>The New York </a:t>
            </a:r>
            <a:r>
              <a:rPr lang="en-US" i="1" dirty="0" smtClean="0"/>
              <a:t>	Times. 	Retrieved from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www.nytimes.com/2014/12/06/your-</a:t>
            </a:r>
            <a:r>
              <a:rPr lang="en-US" dirty="0" smtClean="0"/>
              <a:t>	money/</a:t>
            </a:r>
            <a:r>
              <a:rPr lang="en-US" dirty="0" err="1" smtClean="0"/>
              <a:t>airbnb</a:t>
            </a:r>
            <a:r>
              <a:rPr lang="en-US" dirty="0" smtClean="0"/>
              <a:t>-offers-	homeowner-liability-coverage-but-hosts-still-have-	risks.html</a:t>
            </a:r>
            <a:r>
              <a:rPr lang="en-US" dirty="0"/>
              <a:t>.</a:t>
            </a:r>
          </a:p>
          <a:p>
            <a:r>
              <a:rPr lang="en-US" i="1" dirty="0"/>
              <a:t>von </a:t>
            </a:r>
            <a:r>
              <a:rPr lang="en-US" i="1" dirty="0" err="1"/>
              <a:t>Briesen</a:t>
            </a:r>
            <a:r>
              <a:rPr lang="en-US" i="1" dirty="0"/>
              <a:t> &amp; Roper, </a:t>
            </a:r>
            <a:r>
              <a:rPr lang="en-US" i="1" dirty="0" err="1"/>
              <a:t>s.C</a:t>
            </a:r>
            <a:r>
              <a:rPr lang="en-US" i="1" dirty="0" err="1" smtClean="0"/>
              <a:t>.</a:t>
            </a:r>
            <a:r>
              <a:rPr lang="en-US" i="1" dirty="0"/>
              <a:t> </a:t>
            </a:r>
            <a:r>
              <a:rPr lang="en-US" i="1" dirty="0" smtClean="0"/>
              <a:t>(April 6, 2018). </a:t>
            </a:r>
            <a:r>
              <a:rPr lang="en-US" i="1" dirty="0"/>
              <a:t>The Impact Of Airbnb on </a:t>
            </a:r>
            <a:r>
              <a:rPr lang="en-US" i="1" dirty="0" smtClean="0"/>
              <a:t>	Condominiums</a:t>
            </a:r>
            <a:r>
              <a:rPr lang="en-US" i="1" dirty="0"/>
              <a:t>: </a:t>
            </a:r>
            <a:r>
              <a:rPr lang="en-US" i="1" dirty="0" smtClean="0"/>
              <a:t>	What </a:t>
            </a:r>
            <a:r>
              <a:rPr lang="en-US" i="1" dirty="0"/>
              <a:t>Your Association Should Know About Short-Term Rentals</a:t>
            </a:r>
            <a:r>
              <a:rPr lang="en-US" i="1" dirty="0" smtClean="0"/>
              <a:t>. 	Retrieved from 	</a:t>
            </a:r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://googleweblight.com/i?u=http://</a:t>
            </a:r>
            <a:r>
              <a:rPr lang="en-US" dirty="0" smtClean="0">
                <a:hlinkClick r:id="rId4"/>
              </a:rPr>
              <a:t>wisconsincondolaw.com/impact-</a:t>
            </a:r>
            <a:r>
              <a:rPr lang="en-US" dirty="0" smtClean="0"/>
              <a:t>	</a:t>
            </a:r>
            <a:r>
              <a:rPr lang="en-US" dirty="0" err="1" smtClean="0"/>
              <a:t>airbnb</a:t>
            </a:r>
            <a:r>
              <a:rPr lang="en-US" dirty="0" smtClean="0"/>
              <a:t>-	condominiums-association-know-short-term-rentals</a:t>
            </a:r>
            <a:r>
              <a:rPr lang="en-US" dirty="0"/>
              <a:t>/&amp;hl=en-KE.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0578836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95</TotalTime>
  <Words>209</Words>
  <Application>Microsoft Office PowerPoint</Application>
  <PresentationFormat>Widescreen</PresentationFormat>
  <Paragraphs>26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3</vt:lpstr>
      <vt:lpstr>Ion Boardroom</vt:lpstr>
      <vt:lpstr>SHORT-TERM RENTALS  AND LIMITATIONS.</vt:lpstr>
      <vt:lpstr>Tourism and projections for the future in condominiums (Airbnb). </vt:lpstr>
      <vt:lpstr>Limitations to short-term rentals. (HOAs) (What Airbnb has done).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SHORT-TERM RENTALS</dc:title>
  <dc:creator>Sarah Oyuu</dc:creator>
  <cp:lastModifiedBy>Windows User</cp:lastModifiedBy>
  <cp:revision>17</cp:revision>
  <dcterms:created xsi:type="dcterms:W3CDTF">2018-04-06T14:03:41Z</dcterms:created>
  <dcterms:modified xsi:type="dcterms:W3CDTF">2018-04-11T07:54:57Z</dcterms:modified>
</cp:coreProperties>
</file>